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050"/>
    </p:cViewPr>
  </p:notesTextViewPr>
  <p:notesViewPr>
    <p:cSldViewPr snapToGrid="0" snapToObjects="1">
      <p:cViewPr varScale="1">
        <p:scale>
          <a:sx n="87" d="100"/>
          <a:sy n="87" d="100"/>
        </p:scale>
        <p:origin x="-190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D0DC0-270D-436B-894F-B035BFDF6D52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0F6E6-47B7-4606-9F0C-8DBD4D9E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07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0F6E6-47B7-4606-9F0C-8DBD4D9EAE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5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7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1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4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0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7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6B1E-0A8A-A24D-9077-548010D255FA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FB140-6FAA-A44A-9CD1-CEAEB370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5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1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GoodLife Fitness Clubs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Arts</dc:creator>
  <cp:lastModifiedBy>Burrows, Lisa</cp:lastModifiedBy>
  <cp:revision>9</cp:revision>
  <dcterms:created xsi:type="dcterms:W3CDTF">2014-09-12T12:53:02Z</dcterms:created>
  <dcterms:modified xsi:type="dcterms:W3CDTF">2016-01-22T20:14:11Z</dcterms:modified>
</cp:coreProperties>
</file>