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1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7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5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1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GoodLife Fitness Clubs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Arts</dc:creator>
  <cp:lastModifiedBy>Burrows, Lisa</cp:lastModifiedBy>
  <cp:revision>9</cp:revision>
  <dcterms:created xsi:type="dcterms:W3CDTF">2014-09-12T12:53:02Z</dcterms:created>
  <dcterms:modified xsi:type="dcterms:W3CDTF">2016-02-02T19:10:50Z</dcterms:modified>
</cp:coreProperties>
</file>